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D8474-027C-4F55-905D-797C0F9FB1C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9A4E8-662C-409B-8A98-6125DC4AD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83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9A4E8-662C-409B-8A98-6125DC4ADB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4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DCADFFC-30FC-4247-B7AF-53B93E262019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86DEB89-2B8D-4C3F-9D7E-A7D97F957EE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772400" cy="15430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humans directly impact their environment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352800"/>
            <a:ext cx="806291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Monique Tibbs</a:t>
            </a:r>
          </a:p>
          <a:p>
            <a:r>
              <a:rPr lang="en-US" dirty="0" smtClean="0"/>
              <a:t>Period : 5</a:t>
            </a:r>
          </a:p>
          <a:p>
            <a:r>
              <a:rPr lang="en-US" dirty="0" smtClean="0"/>
              <a:t>3/28/12</a:t>
            </a:r>
            <a:endParaRPr lang="en-US" dirty="0"/>
          </a:p>
        </p:txBody>
      </p:sp>
      <p:pic>
        <p:nvPicPr>
          <p:cNvPr id="7170" name="Picture 2" descr="C:\Users\TIBBSM\AppData\Local\Microsoft\Windows\Temporary Internet Files\Content.IE5\FNLDEAB9\MC90020303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463955"/>
            <a:ext cx="2183394" cy="173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70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learned that papyrus was made out of paper and they also built boats out of papyrus plants. I also learned that </a:t>
            </a:r>
            <a:r>
              <a:rPr lang="en-US" dirty="0"/>
              <a:t>Egyptians mined materials from the ground to make pyramids</a:t>
            </a:r>
            <a:r>
              <a:rPr lang="en-US" dirty="0" smtClean="0"/>
              <a:t>. Another thing that Egyptians did was </a:t>
            </a:r>
            <a:r>
              <a:rPr lang="en-US" dirty="0"/>
              <a:t>changed the flow of the Nile River was by building  Ditches , Dams and Irrigation.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7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this project I researched the cultures of </a:t>
            </a:r>
            <a:r>
              <a:rPr lang="en-US" dirty="0"/>
              <a:t>M</a:t>
            </a:r>
            <a:r>
              <a:rPr lang="en-US" dirty="0" smtClean="0"/>
              <a:t>esopotamia, Egypt, Greece,  Rome and early humans. I had to see how humans in the past impacted their environment.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Glacier 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Mammoths became extinct </a:t>
            </a:r>
          </a:p>
          <a:p>
            <a:r>
              <a:rPr lang="en-US" dirty="0" smtClean="0"/>
              <a:t>More people came spread out across the land</a:t>
            </a:r>
          </a:p>
          <a:p>
            <a:r>
              <a:rPr lang="en-US" dirty="0" smtClean="0"/>
              <a:t>A lot of earth’s water remained frozen in glaciers.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nsidc.org/cryosphere/glaciers/images/donje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66800"/>
            <a:ext cx="2857500" cy="2095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prehistory.com/dinosaurs/wooly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2400"/>
            <a:ext cx="3714750" cy="2657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12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Man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Creation of fire</a:t>
            </a:r>
          </a:p>
          <a:p>
            <a:r>
              <a:rPr lang="en-US" dirty="0" smtClean="0"/>
              <a:t>Made stone tools</a:t>
            </a:r>
          </a:p>
          <a:p>
            <a:r>
              <a:rPr lang="en-US" dirty="0" smtClean="0"/>
              <a:t>Hunting and Gathering</a:t>
            </a:r>
          </a:p>
          <a:p>
            <a:r>
              <a:rPr lang="en-US" dirty="0" smtClean="0"/>
              <a:t>They made clothes out of animal skin </a:t>
            </a:r>
          </a:p>
          <a:p>
            <a:r>
              <a:rPr lang="en-US" dirty="0" smtClean="0"/>
              <a:t>They also, used the animals bones for tools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105400" y="1219200"/>
            <a:ext cx="4038600" cy="3352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147" name="Picture 3" descr="C:\Users\TIBBSM\AppData\Local\Microsoft\Windows\Temporary Internet Files\Content.IE5\XIO6QVGP\MP9004387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472"/>
            <a:ext cx="2133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18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Plow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Slash-and-burn-farming</a:t>
            </a:r>
          </a:p>
          <a:p>
            <a:endParaRPr lang="en-US" dirty="0"/>
          </a:p>
          <a:p>
            <a:r>
              <a:rPr lang="en-US" dirty="0"/>
              <a:t>Terrace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tool use to cut, lift, and turn over soil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This farming method required them to clear the trees and brush from the land burn the trees and mix the ashes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Flat areas built on </a:t>
            </a:r>
            <a:r>
              <a:rPr lang="en-US" dirty="0" smtClean="0"/>
              <a:t>the slopes of hills and mountains.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3" name="Picture 3" descr="C:\Users\TIBBSM\AppData\Local\Microsoft\Windows\Temporary Internet Files\Content.IE5\FNLDEAB9\MC9002874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57244"/>
            <a:ext cx="3689287" cy="230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388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2180" y="304800"/>
            <a:ext cx="8229600" cy="1399032"/>
          </a:xfrm>
        </p:spPr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have new ways of doing things.</a:t>
            </a:r>
          </a:p>
          <a:p>
            <a:r>
              <a:rPr lang="en-US" dirty="0" smtClean="0"/>
              <a:t>They also, written on clay tablets.</a:t>
            </a:r>
          </a:p>
          <a:p>
            <a:r>
              <a:rPr lang="en-US" dirty="0" smtClean="0"/>
              <a:t>They used made mud bricks to make buildings.</a:t>
            </a:r>
          </a:p>
          <a:p>
            <a:r>
              <a:rPr lang="en-US" dirty="0" smtClean="0"/>
              <a:t>They had parks.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12783" y="1905000"/>
            <a:ext cx="3974016" cy="4267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074" name="Picture 2" descr="C:\Users\TIBBSM\AppData\Local\Microsoft\Windows\Temporary Internet Files\Content.IE5\FNLDEAB9\MC90017407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783" y="1905000"/>
            <a:ext cx="398899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 way  Egypt changed the flow of the Nile River was by building  Ditches , Dams and Irrigation. </a:t>
            </a:r>
          </a:p>
          <a:p>
            <a:r>
              <a:rPr lang="en-US" dirty="0" smtClean="0"/>
              <a:t>They mined materials from the ground to make pyramids.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also, cut down papyrus plants for paper and they built boats out of papyrus. </a:t>
            </a:r>
          </a:p>
          <a:p>
            <a:r>
              <a:rPr lang="en-US" dirty="0" smtClean="0"/>
              <a:t>Archaeologists  study  the remains of ancient campsites, shelters, and other buildings. </a:t>
            </a:r>
          </a:p>
          <a:p>
            <a:endParaRPr lang="en-US" dirty="0"/>
          </a:p>
        </p:txBody>
      </p:sp>
      <p:pic>
        <p:nvPicPr>
          <p:cNvPr id="1026" name="Picture 2" descr="C:\Users\TIBBSM\AppData\Local\Microsoft\Windows\Temporary Internet Files\Content.IE5\XIO6QVGP\MP9004007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28600"/>
            <a:ext cx="1798320" cy="1438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10597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G</a:t>
            </a:r>
            <a:r>
              <a:rPr lang="en-US" dirty="0" smtClean="0"/>
              <a:t>reeks used there harbor for trade.</a:t>
            </a:r>
          </a:p>
          <a:p>
            <a:r>
              <a:rPr lang="en-US" dirty="0" smtClean="0"/>
              <a:t>Borrowed ideas and ideas spread. </a:t>
            </a:r>
          </a:p>
          <a:p>
            <a:r>
              <a:rPr lang="en-US" dirty="0" smtClean="0"/>
              <a:t>They also, farmed the land. </a:t>
            </a:r>
          </a:p>
          <a:p>
            <a:r>
              <a:rPr lang="en-US" dirty="0" smtClean="0"/>
              <a:t>And also, used the soil.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29200" y="1806431"/>
            <a:ext cx="3657600" cy="444196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2050" name="Picture 2" descr="C:\Users\TIBBSM\AppData\Local\Microsoft\Windows\Temporary Internet Files\Content.IE5\FNLDEAB9\MP90040376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06431"/>
            <a:ext cx="2971800" cy="445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78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Volcanos made good soil for crops.</a:t>
            </a:r>
          </a:p>
          <a:p>
            <a:r>
              <a:rPr lang="en-US" dirty="0" smtClean="0"/>
              <a:t>Rome was build on seven hills.</a:t>
            </a:r>
          </a:p>
          <a:p>
            <a:r>
              <a:rPr lang="en-US" dirty="0" smtClean="0"/>
              <a:t>They used wood and stones for building.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C:\Users\TIBBSM\AppData\Local\Microsoft\Windows\Temporary Internet Files\Content.IE5\XIO6QVGP\MC9002829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78" y="609600"/>
            <a:ext cx="303115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IBBSM\AppData\Local\Microsoft\Windows\Temporary Internet Files\Content.IE5\FNLDEAB9\MC90019740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236" y="3352800"/>
            <a:ext cx="3605950" cy="327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956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239</TotalTime>
  <Words>351</Words>
  <Application>Microsoft Office PowerPoint</Application>
  <PresentationFormat>On-screen Show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How did humans directly impact their environment ?</vt:lpstr>
      <vt:lpstr>Intro </vt:lpstr>
      <vt:lpstr>After Glacier Age</vt:lpstr>
      <vt:lpstr>Early Man</vt:lpstr>
      <vt:lpstr>Early Farmers</vt:lpstr>
      <vt:lpstr>Mesopotamia</vt:lpstr>
      <vt:lpstr>Egypt</vt:lpstr>
      <vt:lpstr>Greece</vt:lpstr>
      <vt:lpstr>Rome</vt:lpstr>
      <vt:lpstr>Conclusion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humans directly impact their environment ?</dc:title>
  <dc:creator>TIBBSM</dc:creator>
  <cp:lastModifiedBy>TIBBSM</cp:lastModifiedBy>
  <cp:revision>15</cp:revision>
  <dcterms:created xsi:type="dcterms:W3CDTF">2012-03-28T15:14:26Z</dcterms:created>
  <dcterms:modified xsi:type="dcterms:W3CDTF">2012-06-01T12:27:36Z</dcterms:modified>
</cp:coreProperties>
</file>